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B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86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9744-4F95-4848-9635-3A33F52DCA09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9992-0C6B-45BB-BE25-5EEEBF2515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2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9744-4F95-4848-9635-3A33F52DCA09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9992-0C6B-45BB-BE25-5EEEBF2515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3067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9744-4F95-4848-9635-3A33F52DCA09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9992-0C6B-45BB-BE25-5EEEBF2515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986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9744-4F95-4848-9635-3A33F52DCA09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9992-0C6B-45BB-BE25-5EEEBF2515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563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9744-4F95-4848-9635-3A33F52DCA09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9992-0C6B-45BB-BE25-5EEEBF2515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025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9744-4F95-4848-9635-3A33F52DCA09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9992-0C6B-45BB-BE25-5EEEBF2515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106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9744-4F95-4848-9635-3A33F52DCA09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9992-0C6B-45BB-BE25-5EEEBF2515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3452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9744-4F95-4848-9635-3A33F52DCA09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9992-0C6B-45BB-BE25-5EEEBF2515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514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9744-4F95-4848-9635-3A33F52DCA09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9992-0C6B-45BB-BE25-5EEEBF2515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720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9744-4F95-4848-9635-3A33F52DCA09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9992-0C6B-45BB-BE25-5EEEBF2515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618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9744-4F95-4848-9635-3A33F52DCA09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9992-0C6B-45BB-BE25-5EEEBF2515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86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F9744-4F95-4848-9635-3A33F52DCA09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29992-0C6B-45BB-BE25-5EEEBF2515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384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4421719" cy="6858000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4385207" y="1124744"/>
            <a:ext cx="4291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Ecrire son </a:t>
            </a:r>
            <a:r>
              <a:rPr lang="fr-FR" smtClean="0"/>
              <a:t>slogan ici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574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AERMC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SYNDICAT SNE-FSU</dc:creator>
  <cp:lastModifiedBy>SAINT LEGER Patrick</cp:lastModifiedBy>
  <cp:revision>4</cp:revision>
  <dcterms:created xsi:type="dcterms:W3CDTF">2020-09-18T08:58:52Z</dcterms:created>
  <dcterms:modified xsi:type="dcterms:W3CDTF">2020-09-22T06:47:07Z</dcterms:modified>
</cp:coreProperties>
</file>